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7556500" cy="10693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hewy" panose="020B0604020202020204" charset="0"/>
      <p:regular r:id="rId8"/>
    </p:embeddedFont>
    <p:embeddedFont>
      <p:font typeface="Milk Tea Font TH Bold" panose="020B0604020202020204" charset="-34"/>
      <p:regular r:id="rId9"/>
    </p:embeddedFont>
    <p:embeddedFont>
      <p:font typeface="Browallia New" panose="020B0604020202020204" charset="-34"/>
      <p:regular r:id="rId10"/>
    </p:embeddedFont>
    <p:embeddedFont>
      <p:font typeface="Milk Tea Font TH" panose="020B0604020202020204" charset="-34"/>
      <p:regular r:id="rId11"/>
    </p:embeddedFont>
    <p:embeddedFont>
      <p:font typeface="Brush Script MT" panose="03060802040406070304" pitchFamily="66" charset="0"/>
      <p: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2188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CE3B9-510F-4C10-AE15-E363E71C91A5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7E5D4-ECB5-4A49-AE38-6BFE9074E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772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7E5D4-ECB5-4A49-AE38-6BFE9074EA6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25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svg"/><Relationship Id="rId18" Type="http://schemas.openxmlformats.org/officeDocument/2006/relationships/image" Target="../media/image10.png"/><Relationship Id="rId26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2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5" Type="http://schemas.openxmlformats.org/officeDocument/2006/relationships/image" Target="../media/image19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20" Type="http://schemas.openxmlformats.org/officeDocument/2006/relationships/image" Target="../media/image15.sv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svg"/><Relationship Id="rId24" Type="http://schemas.openxmlformats.org/officeDocument/2006/relationships/image" Target="../media/image14.png"/><Relationship Id="rId5" Type="http://schemas.openxmlformats.org/officeDocument/2006/relationships/image" Target="../media/image2.png"/><Relationship Id="rId15" Type="http://schemas.openxmlformats.org/officeDocument/2006/relationships/image" Target="../media/image13.svg"/><Relationship Id="rId23" Type="http://schemas.openxmlformats.org/officeDocument/2006/relationships/image" Target="../media/image13.png"/><Relationship Id="rId28" Type="http://schemas.openxmlformats.org/officeDocument/2006/relationships/image" Target="../media/image22.svg"/><Relationship Id="rId10" Type="http://schemas.openxmlformats.org/officeDocument/2006/relationships/image" Target="../media/image5.png"/><Relationship Id="rId19" Type="http://schemas.openxmlformats.org/officeDocument/2006/relationships/image" Target="../media/image11.png"/><Relationship Id="rId31" Type="http://schemas.openxmlformats.org/officeDocument/2006/relationships/image" Target="../media/image19.jpeg"/><Relationship Id="rId4" Type="http://schemas.openxmlformats.org/officeDocument/2006/relationships/image" Target="../media/image2.svg"/><Relationship Id="rId9" Type="http://schemas.openxmlformats.org/officeDocument/2006/relationships/image" Target="../media/image4.png"/><Relationship Id="rId14" Type="http://schemas.openxmlformats.org/officeDocument/2006/relationships/image" Target="../media/image7.png"/><Relationship Id="rId22" Type="http://schemas.openxmlformats.org/officeDocument/2006/relationships/image" Target="../media/image17.svg"/><Relationship Id="rId27" Type="http://schemas.openxmlformats.org/officeDocument/2006/relationships/image" Target="../media/image16.png"/><Relationship Id="rId30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980332" y="8401794"/>
            <a:ext cx="9811307" cy="244056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711469" y="-289960"/>
            <a:ext cx="6294829" cy="363526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94345" y="375311"/>
            <a:ext cx="6771309" cy="9941378"/>
            <a:chOff x="0" y="0"/>
            <a:chExt cx="2426684" cy="35627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26684" cy="3562765"/>
            </a:xfrm>
            <a:custGeom>
              <a:avLst/>
              <a:gdLst/>
              <a:ahLst/>
              <a:cxnLst/>
              <a:rect l="l" t="t" r="r" b="b"/>
              <a:pathLst>
                <a:path w="2426684" h="3562765">
                  <a:moveTo>
                    <a:pt x="42304" y="0"/>
                  </a:moveTo>
                  <a:lnTo>
                    <a:pt x="2384381" y="0"/>
                  </a:lnTo>
                  <a:cubicBezTo>
                    <a:pt x="2395600" y="0"/>
                    <a:pt x="2406360" y="4457"/>
                    <a:pt x="2414294" y="12390"/>
                  </a:cubicBezTo>
                  <a:cubicBezTo>
                    <a:pt x="2422228" y="20324"/>
                    <a:pt x="2426684" y="31084"/>
                    <a:pt x="2426684" y="42304"/>
                  </a:cubicBezTo>
                  <a:lnTo>
                    <a:pt x="2426684" y="3520462"/>
                  </a:lnTo>
                  <a:cubicBezTo>
                    <a:pt x="2426684" y="3531681"/>
                    <a:pt x="2422228" y="3542442"/>
                    <a:pt x="2414294" y="3550375"/>
                  </a:cubicBezTo>
                  <a:cubicBezTo>
                    <a:pt x="2406360" y="3558308"/>
                    <a:pt x="2395600" y="3562765"/>
                    <a:pt x="2384381" y="3562765"/>
                  </a:cubicBezTo>
                  <a:lnTo>
                    <a:pt x="42304" y="3562765"/>
                  </a:lnTo>
                  <a:cubicBezTo>
                    <a:pt x="31084" y="3562765"/>
                    <a:pt x="20324" y="3558308"/>
                    <a:pt x="12390" y="3550375"/>
                  </a:cubicBezTo>
                  <a:cubicBezTo>
                    <a:pt x="4457" y="3542442"/>
                    <a:pt x="0" y="3531681"/>
                    <a:pt x="0" y="3520462"/>
                  </a:cubicBezTo>
                  <a:lnTo>
                    <a:pt x="0" y="42304"/>
                  </a:lnTo>
                  <a:cubicBezTo>
                    <a:pt x="0" y="31084"/>
                    <a:pt x="4457" y="20324"/>
                    <a:pt x="12390" y="12390"/>
                  </a:cubicBezTo>
                  <a:cubicBezTo>
                    <a:pt x="20324" y="4457"/>
                    <a:pt x="31084" y="0"/>
                    <a:pt x="423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733698">
            <a:off x="4764414" y="4237123"/>
            <a:ext cx="1930217" cy="102681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279568" y="468129"/>
            <a:ext cx="1734500" cy="12035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139793" y="-47000"/>
            <a:ext cx="1227103" cy="113116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173537">
            <a:off x="-219206" y="1084477"/>
            <a:ext cx="1227103" cy="113116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235162">
            <a:off x="6552103" y="1988944"/>
            <a:ext cx="1227103" cy="113116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1173537">
            <a:off x="114828" y="2786463"/>
            <a:ext cx="626384" cy="57741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81212">
            <a:off x="6779387" y="4412132"/>
            <a:ext cx="626384" cy="57741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235162">
            <a:off x="32816" y="9381216"/>
            <a:ext cx="1227103" cy="11311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897671">
            <a:off x="6073879" y="9585134"/>
            <a:ext cx="1227103" cy="113116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481212">
            <a:off x="2528033" y="229229"/>
            <a:ext cx="427709" cy="39427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81212">
            <a:off x="1275682" y="10067344"/>
            <a:ext cx="489550" cy="45127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854754" y="2155258"/>
            <a:ext cx="2756164" cy="279684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>
            <a:off x="3256668" y="1726863"/>
            <a:ext cx="3297026" cy="67139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>
            <a:off x="499384" y="5511528"/>
            <a:ext cx="4894903" cy="99678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499384" y="6603558"/>
            <a:ext cx="4894903" cy="99678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V="1">
            <a:off x="555897" y="7682731"/>
            <a:ext cx="4894903" cy="99678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716782">
            <a:off x="171792" y="8859376"/>
            <a:ext cx="626384" cy="57741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364918">
            <a:off x="5552318" y="5314621"/>
            <a:ext cx="1786850" cy="178685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5609918" y="7274792"/>
            <a:ext cx="1786850" cy="178685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>
          <a:xfrm rot="396016">
            <a:off x="5361286" y="8827114"/>
            <a:ext cx="1434588" cy="38913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>
          <a:xfrm rot="396016">
            <a:off x="5843600" y="5113433"/>
            <a:ext cx="1434588" cy="389132"/>
          </a:xfrm>
          <a:prstGeom prst="rect">
            <a:avLst/>
          </a:prstGeom>
        </p:spPr>
      </p:pic>
      <p:sp>
        <p:nvSpPr>
          <p:cNvPr id="28" name="TextBox 28"/>
          <p:cNvSpPr txBox="1"/>
          <p:nvPr/>
        </p:nvSpPr>
        <p:spPr>
          <a:xfrm>
            <a:off x="819793" y="444388"/>
            <a:ext cx="2184305" cy="1197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12"/>
              </a:lnSpc>
            </a:pPr>
            <a:r>
              <a:rPr lang="en-US" sz="6865" dirty="0">
                <a:solidFill>
                  <a:srgbClr val="002356"/>
                </a:solidFill>
                <a:latin typeface="Chewy"/>
              </a:rPr>
              <a:t>Hello!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18214" y="1566679"/>
            <a:ext cx="1845277" cy="5261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 dirty="0">
                <a:solidFill>
                  <a:srgbClr val="1DB8DE"/>
                </a:solidFill>
                <a:latin typeface="Chewy"/>
              </a:rPr>
              <a:t>My name is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64520" y="4892440"/>
            <a:ext cx="4679156" cy="523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2356"/>
                </a:solidFill>
                <a:latin typeface="Chewy"/>
              </a:rPr>
              <a:t>Here are some things about me: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550977" y="3151464"/>
            <a:ext cx="3451643" cy="877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0"/>
              </a:lnSpc>
            </a:pPr>
            <a:r>
              <a:rPr lang="en-US" sz="1600">
                <a:solidFill>
                  <a:srgbClr val="000000"/>
                </a:solidFill>
                <a:latin typeface="Milk Tea Font TH"/>
              </a:rPr>
              <a:t>I am an Education Mental Health Practitioner (EMHP) and I work with children who might be feeling sad or worried, to try to help them feel better.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61954" y="8695744"/>
            <a:ext cx="4631159" cy="523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2356"/>
                </a:solidFill>
                <a:latin typeface="Chewy"/>
              </a:rPr>
              <a:t>I look forward to meeting you!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51154" y="9214619"/>
            <a:ext cx="6034006" cy="742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600">
                <a:solidFill>
                  <a:srgbClr val="000000"/>
                </a:solidFill>
                <a:latin typeface="Milk Tea Font TH"/>
              </a:rPr>
              <a:t>If you need to contact me, then you can contact your school's Designated Mental Health Lead (DMHL). </a:t>
            </a:r>
          </a:p>
          <a:p>
            <a:pPr algn="ctr">
              <a:lnSpc>
                <a:spcPts val="2000"/>
              </a:lnSpc>
            </a:pPr>
            <a:r>
              <a:rPr lang="en-US" sz="1600">
                <a:solidFill>
                  <a:srgbClr val="000000"/>
                </a:solidFill>
                <a:latin typeface="Milk Tea Font TH"/>
              </a:rPr>
              <a:t>                                             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373712" y="2418582"/>
            <a:ext cx="3129630" cy="533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Milk Tea Font TH"/>
              </a:rPr>
              <a:t>from the NHS Mental Health Support Team (MHST) in Schools. </a:t>
            </a:r>
          </a:p>
        </p:txBody>
      </p:sp>
      <p:pic>
        <p:nvPicPr>
          <p:cNvPr id="35" name="Picture 3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 flipV="1">
            <a:off x="3780000" y="9745079"/>
            <a:ext cx="2257500" cy="459709"/>
          </a:xfrm>
          <a:prstGeom prst="rect">
            <a:avLst/>
          </a:prstGeom>
        </p:spPr>
      </p:pic>
      <p:sp>
        <p:nvSpPr>
          <p:cNvPr id="36" name="TextBox 36"/>
          <p:cNvSpPr txBox="1"/>
          <p:nvPr/>
        </p:nvSpPr>
        <p:spPr>
          <a:xfrm>
            <a:off x="861954" y="9807730"/>
            <a:ext cx="3504942" cy="2421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600" dirty="0">
                <a:solidFill>
                  <a:srgbClr val="000000"/>
                </a:solidFill>
                <a:latin typeface="Milk Tea Font TH Bold"/>
              </a:rPr>
              <a:t>Your School Contact is: </a:t>
            </a:r>
            <a:r>
              <a:rPr lang="en-US" sz="1600" dirty="0">
                <a:solidFill>
                  <a:srgbClr val="000000"/>
                </a:solidFill>
                <a:latin typeface="Milk Tea Font TH"/>
              </a:rPr>
              <a:t>                                                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BD86752-1763-F8D4-8775-B09B2AA56EF0}"/>
              </a:ext>
            </a:extLst>
          </p:cNvPr>
          <p:cNvSpPr/>
          <p:nvPr/>
        </p:nvSpPr>
        <p:spPr>
          <a:xfrm>
            <a:off x="984393" y="2278843"/>
            <a:ext cx="2397724" cy="245663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PHOTO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A9FF4E4-F6C8-5D72-5B75-6E64B2DB9DF8}"/>
              </a:ext>
            </a:extLst>
          </p:cNvPr>
          <p:cNvSpPr/>
          <p:nvPr/>
        </p:nvSpPr>
        <p:spPr>
          <a:xfrm>
            <a:off x="3706745" y="1846750"/>
            <a:ext cx="2396871" cy="41910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kern="0" dirty="0">
                <a:solidFill>
                  <a:prstClr val="black"/>
                </a:solidFill>
                <a:latin typeface="Brush Script MT" panose="03060802040406070304" pitchFamily="66" charset="0"/>
              </a:rPr>
              <a:t>Jon Evison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rush Script MT" panose="03060802040406070304" pitchFamily="66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611EB07-0074-3565-95D1-1CF5CE7192E5}"/>
              </a:ext>
            </a:extLst>
          </p:cNvPr>
          <p:cNvSpPr/>
          <p:nvPr/>
        </p:nvSpPr>
        <p:spPr>
          <a:xfrm>
            <a:off x="819793" y="5803900"/>
            <a:ext cx="4101457" cy="439906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am a keen Beekeeper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6CD62473-C09F-0573-8DCF-DBED8FB99FED}"/>
              </a:ext>
            </a:extLst>
          </p:cNvPr>
          <p:cNvSpPr/>
          <p:nvPr/>
        </p:nvSpPr>
        <p:spPr>
          <a:xfrm>
            <a:off x="1679286" y="6866723"/>
            <a:ext cx="2396871" cy="41910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0" dirty="0">
                <a:solidFill>
                  <a:prstClr val="black"/>
                </a:solidFill>
                <a:latin typeface="Browallia New" panose="020B0502040204020203" pitchFamily="34" charset="-34"/>
                <a:cs typeface="Browallia New" panose="020B0502040204020203" pitchFamily="34" charset="-34"/>
              </a:rPr>
              <a:t>I have been working in Primary schools for the last ten years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rowallia New" panose="020B0502040204020203" pitchFamily="34" charset="-34"/>
              <a:cs typeface="Browallia New" panose="020B0502040204020203" pitchFamily="34" charset="-34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2FBB98C-27D5-5DC5-5EA3-7B8588006C15}"/>
              </a:ext>
            </a:extLst>
          </p:cNvPr>
          <p:cNvSpPr/>
          <p:nvPr/>
        </p:nvSpPr>
        <p:spPr>
          <a:xfrm>
            <a:off x="1649217" y="7924884"/>
            <a:ext cx="2396871" cy="41910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A68B861-E32B-4CBD-B6E4-F497BA62FB10}"/>
              </a:ext>
            </a:extLst>
          </p:cNvPr>
          <p:cNvSpPr/>
          <p:nvPr/>
        </p:nvSpPr>
        <p:spPr>
          <a:xfrm>
            <a:off x="5711409" y="7372353"/>
            <a:ext cx="1571050" cy="151172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PHOTO OF HOBBIES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AFF257B-6769-D3E5-E7C1-1D63FAA03254}"/>
              </a:ext>
            </a:extLst>
          </p:cNvPr>
          <p:cNvSpPr/>
          <p:nvPr/>
        </p:nvSpPr>
        <p:spPr>
          <a:xfrm rot="372248">
            <a:off x="5673461" y="5396540"/>
            <a:ext cx="1579446" cy="159389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PHOTO OF HOBBIES</a:t>
            </a:r>
          </a:p>
        </p:txBody>
      </p:sp>
      <p:pic>
        <p:nvPicPr>
          <p:cNvPr id="47" name="Picture 46" descr="Bees on a honeycomb&#10;&#10;Description automatically generated">
            <a:extLst>
              <a:ext uri="{FF2B5EF4-FFF2-40B4-BE49-F238E27FC236}">
                <a16:creationId xmlns:a16="http://schemas.microsoft.com/office/drawing/2014/main" id="{62479327-87E8-A916-C4D9-446625D6055A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498">
            <a:off x="5646748" y="5397282"/>
            <a:ext cx="1605984" cy="1624804"/>
          </a:xfrm>
          <a:prstGeom prst="rect">
            <a:avLst/>
          </a:prstGeom>
        </p:spPr>
      </p:pic>
      <p:pic>
        <p:nvPicPr>
          <p:cNvPr id="49" name="Picture 48" descr="A person surfing on a wave&#10;&#10;Description automatically generated">
            <a:extLst>
              <a:ext uri="{FF2B5EF4-FFF2-40B4-BE49-F238E27FC236}">
                <a16:creationId xmlns:a16="http://schemas.microsoft.com/office/drawing/2014/main" id="{07C629ED-E5A1-6AE9-8316-DF224DDF25D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669" y="7383818"/>
            <a:ext cx="1618129" cy="1522624"/>
          </a:xfrm>
          <a:prstGeom prst="rect">
            <a:avLst/>
          </a:prstGeom>
        </p:spPr>
      </p:pic>
      <p:pic>
        <p:nvPicPr>
          <p:cNvPr id="51" name="Picture 50" descr="A person with a beard&#10;&#10;Description automatically generated">
            <a:extLst>
              <a:ext uri="{FF2B5EF4-FFF2-40B4-BE49-F238E27FC236}">
                <a16:creationId xmlns:a16="http://schemas.microsoft.com/office/drawing/2014/main" id="{ECC4E032-E365-DE73-DAF2-66B9FFFED984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895" y="2561512"/>
            <a:ext cx="1412420" cy="18617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FA8F4E13-E9AB-E113-EFD7-4CA381AD933D}"/>
              </a:ext>
            </a:extLst>
          </p:cNvPr>
          <p:cNvSpPr txBox="1"/>
          <p:nvPr/>
        </p:nvSpPr>
        <p:spPr>
          <a:xfrm>
            <a:off x="819793" y="7804698"/>
            <a:ext cx="4118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I love to travel with my family and find some Adventure.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418EA34-8721-CBDC-485C-46A1D34414B9}"/>
              </a:ext>
            </a:extLst>
          </p:cNvPr>
          <p:cNvSpPr txBox="1"/>
          <p:nvPr/>
        </p:nvSpPr>
        <p:spPr>
          <a:xfrm>
            <a:off x="3813542" y="9756879"/>
            <a:ext cx="40430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Mrs Douglass / Mrs Read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136</Words>
  <Application>Microsoft Office PowerPoint</Application>
  <PresentationFormat>Custom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Chewy</vt:lpstr>
      <vt:lpstr>Aptos</vt:lpstr>
      <vt:lpstr>Milk Tea Font TH Bold</vt:lpstr>
      <vt:lpstr>Browallia New</vt:lpstr>
      <vt:lpstr>Milk Tea Font TH</vt:lpstr>
      <vt:lpstr>Arial</vt:lpstr>
      <vt:lpstr>Brush Script MT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Introductory Poster Cornwall Channon with School Contact</dc:title>
  <dc:creator>Channon Gray</dc:creator>
  <cp:lastModifiedBy>Kate</cp:lastModifiedBy>
  <cp:revision>5</cp:revision>
  <dcterms:created xsi:type="dcterms:W3CDTF">2006-08-16T00:00:00Z</dcterms:created>
  <dcterms:modified xsi:type="dcterms:W3CDTF">2024-12-12T14:57:57Z</dcterms:modified>
  <dc:identifier>DAFW45QKfQc</dc:identifier>
</cp:coreProperties>
</file>