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9"/>
  </p:notesMasterIdLst>
  <p:sldIdLst>
    <p:sldId id="256" r:id="rId5"/>
    <p:sldId id="1013" r:id="rId6"/>
    <p:sldId id="1018" r:id="rId7"/>
    <p:sldId id="775" r:id="rId8"/>
    <p:sldId id="1020" r:id="rId9"/>
    <p:sldId id="1019" r:id="rId10"/>
    <p:sldId id="1023" r:id="rId11"/>
    <p:sldId id="1027" r:id="rId12"/>
    <p:sldId id="1028" r:id="rId13"/>
    <p:sldId id="956" r:id="rId14"/>
    <p:sldId id="1022" r:id="rId15"/>
    <p:sldId id="1021" r:id="rId16"/>
    <p:sldId id="1017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AEB10-B019-5A43-8464-5BFC4CA9B133}" v="1" dt="2023-01-17T13:56:3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/>
    <p:restoredTop sz="73401" autoAdjust="0"/>
  </p:normalViewPr>
  <p:slideViewPr>
    <p:cSldViewPr snapToGrid="0" snapToObjects="1">
      <p:cViewPr varScale="1">
        <p:scale>
          <a:sx n="62" d="100"/>
          <a:sy n="62" d="100"/>
        </p:scale>
        <p:origin x="174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0100" y="744538"/>
            <a:ext cx="3141663" cy="2357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648" y="3167564"/>
            <a:ext cx="5122230" cy="60145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3-minute 'Special Friends, Fred Talk' Virtual Classroom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Special Friends, Fred Talk lesson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Discuss the one that is applicable to your school: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 if you wish.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CF677-C063-308A-094B-852A5000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467CFF-6166-5C4B-23DB-605A3F0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2178769"/>
            <a:ext cx="8639175" cy="34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https://www.ruthmiskin.com/parents/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14E7C6A0-4D69-63AE-5E6F-1F73DFDE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6" y="1613601"/>
            <a:ext cx="7772400" cy="43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1301B5D-AB7E-D551-D3EA-60A974B3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7" y="2630927"/>
            <a:ext cx="1388814" cy="19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B202669-119E-FF94-163A-09E1867992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093" y="2538684"/>
            <a:ext cx="2112971" cy="24028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1850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818</TotalTime>
  <Words>1059</Words>
  <Application>Microsoft Office PowerPoint</Application>
  <PresentationFormat>On-screen Show (4:3)</PresentationFormat>
  <Paragraphs>123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Times New Roman</vt:lpstr>
      <vt:lpstr>NEW Phonics Template</vt:lpstr>
      <vt:lpstr>Parent Meeting  Phonics Screening Check</vt:lpstr>
      <vt:lpstr>Reading changes everything</vt:lpstr>
      <vt:lpstr>What is the Phonics Screening Check?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Practice at home</vt:lpstr>
      <vt:lpstr>What can I do?</vt:lpstr>
      <vt:lpstr>Free Video Tutorials (ruthmiskin.com)</vt:lpstr>
      <vt:lpstr>Online resources available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Catherine Kent</cp:lastModifiedBy>
  <cp:revision>131</cp:revision>
  <dcterms:created xsi:type="dcterms:W3CDTF">2015-11-23T14:36:59Z</dcterms:created>
  <dcterms:modified xsi:type="dcterms:W3CDTF">2023-02-04T15:06:05Z</dcterms:modified>
</cp:coreProperties>
</file>